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25" d="100"/>
          <a:sy n="125" d="100"/>
        </p:scale>
        <p:origin x="32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28F941-12A6-610E-FF3D-CFBCBC4E98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491588C-C91E-FF2F-E54A-C338D252D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7881F9-0381-A28D-E8FA-AD90D188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4D1CC3-BC7C-AC5C-0347-89C4757B7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6B9968-5AF4-E206-05E3-39FEFC86A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1878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5F16E3-CEFE-09F0-53A6-2B3CD8A8D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11781A-5350-AC08-65D3-D8D2270583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CF9504-9743-B3E7-5C87-D87AE573F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E4BE51-6757-C055-D12B-084B2B6F1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A34D28-4320-5C3C-60E9-DC9C5BCE5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054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49D2500-0F86-3BB2-8C02-7B222D2D12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B6EA7C-D126-CDAE-FFFE-5701C17AB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DFC9C4-526C-CBEE-8F62-8A9FD8ABC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80C599-A62E-0D31-5B12-059E88589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1634F6-F967-4014-2B98-2A5DBD74D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325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D31DFA-A2A7-1E41-0BFE-B403E42A6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FD8E1C-9548-4185-D947-C5675E024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A0DC7A-13C4-F773-A342-F02F06B69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DC7E8F-BA84-48E7-22DD-0F91397B0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8CD28E-89AB-A87C-C4A8-1411D9341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826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16EBA1-012E-D44C-273E-BB9DC34CB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AD1723-D1B7-6E69-FC5B-A245AA10B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FA570C-CD21-7685-24C4-06C626984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905322-05BA-8AFE-BB9E-60B4EBCBC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9638A3-EBC1-FC98-4429-11A48B342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866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BAB327-6C1B-9AC8-7F95-722E0257D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1A498B-8964-EDC7-EEE9-F6E996404E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5F4DCD-25C7-1671-976D-1A863421B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D20328-A6E9-CFFA-D6AE-128230BA1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5C145C-C74C-F007-5F28-BBE0A4365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53B28F-0540-939C-1701-45C8BE33C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462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8AF575-2B9A-38A9-1D96-99AA8C8F0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E3593A-9F1A-3217-856B-6F91E6CF7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CAA240-A43D-D164-85C0-15C643A1A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B5DB672-6764-A45C-130F-1E9CD00CF6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EC18D03-1D5B-36AC-8A8D-BC087F2C8F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6EFD148-1418-0EE9-DB48-E78C1D8D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7BB5C4A-F7ED-9B85-B2C8-7AC32F133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B59CB5E-C997-934E-EABE-DB3FDF481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9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09C6FD-20EA-529B-AEB0-4CA2D83E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26F0213-E049-BEA9-0719-426EB7EE3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54C0B7C-E812-7D64-C744-FD9C9108F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FBFEA88-E2F0-A1D2-520C-4220BE1E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848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9A015E5-0AA3-8537-CBA8-C7005117C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2E195E5-C4FB-2B57-8092-723F3C5CD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F7B10CE-9B3E-A990-4CDE-C85D54F27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2895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A39A74-002B-03F0-23D6-E50F63AFB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18763A-1AE1-7972-EB01-556407E15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81ED0D-9AF7-4700-1345-D201E0147A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AFCB4D-ED61-B807-B61F-72216AAE1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D39C81-A0E7-6E81-EA69-B42C73845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1125D9-8AB7-C761-0C57-6E8957A71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884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0450C-FE9C-559D-ED7E-6AF9D21A9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79FA19F-0058-B26C-CF8D-4D5654C1C0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C2DD985-AC08-4DB5-4E13-7493740EEB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39E4BD-8947-8CC9-A716-BB0ECF94B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954706-B959-33AA-E108-2D268A485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1CEB29-29B9-71A8-B0E4-A6799D353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987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3B1E71C-6380-46A8-F8F9-F76D63E28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E9B6D3-FEE8-7123-45E0-5964EBF6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1F5336-67AF-9D81-A30B-D9EB22E3B0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D8CB5-D839-48EF-B4E3-D8B0DEE14BF6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7A084F-DF87-47C0-9DE6-57B6E6561C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AE1E46-9957-AF1B-A7F3-F1E1D802E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B6AB6-0DDB-45FF-A3C9-E74E358E4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371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CD1259B-D764-73F0-1D28-82D65245FCC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7897" y="1164686"/>
            <a:ext cx="3745415" cy="280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703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Fong Jamin</dc:creator>
  <cp:lastModifiedBy>Fong Jamin</cp:lastModifiedBy>
  <cp:revision>1</cp:revision>
  <dcterms:created xsi:type="dcterms:W3CDTF">2024-01-03T08:50:06Z</dcterms:created>
  <dcterms:modified xsi:type="dcterms:W3CDTF">2024-01-03T08:51:25Z</dcterms:modified>
</cp:coreProperties>
</file>

<file path=docProps/thumbnail.jpeg>
</file>